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alibri (MS) Bold Italics" charset="1" panose="020F07020304040A0204"/>
      <p:regular r:id="rId21"/>
    </p:embeddedFont>
    <p:embeddedFont>
      <p:font typeface="Arimo Bold" charset="1" panose="020B0704020202020204"/>
      <p:regular r:id="rId22"/>
    </p:embeddedFont>
    <p:embeddedFont>
      <p:font typeface="Montserrat Bold" charset="1" panose="00000800000000000000"/>
      <p:regular r:id="rId23"/>
    </p:embeddedFont>
    <p:embeddedFont>
      <p:font typeface="Open Sans" charset="1" panose="020B0606030504020204"/>
      <p:regular r:id="rId24"/>
    </p:embeddedFont>
    <p:embeddedFont>
      <p:font typeface="Open Sans Bold" charset="1" panose="020B0806030504020204"/>
      <p:regular r:id="rId25"/>
    </p:embeddedFont>
    <p:embeddedFont>
      <p:font typeface="Calibri (MS) Bold" charset="1" panose="020F0702030404030204"/>
      <p:regular r:id="rId27"/>
    </p:embeddedFont>
    <p:embeddedFont>
      <p:font typeface="Arial MT Pro Bold" charset="1" panose="020B0802020202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notesMasters/notesMaster1.xml" Type="http://schemas.openxmlformats.org/officeDocument/2006/relationships/notesMaster"/><Relationship Id="rId19" Target="theme/theme2.xml" Type="http://schemas.openxmlformats.org/officeDocument/2006/relationships/theme"/><Relationship Id="rId2" Target="presProps.xml" Type="http://schemas.openxmlformats.org/officeDocument/2006/relationships/presProps"/><Relationship Id="rId20" Target="notesSlides/notesSlide1.xml" Type="http://schemas.openxmlformats.org/officeDocument/2006/relationships/notes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notesSlides/notesSlide2.xml" Type="http://schemas.openxmlformats.org/officeDocument/2006/relationships/notes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notesSlides/notesSlide3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4.xml" Type="http://schemas.openxmlformats.org/officeDocument/2006/relationships/notesSlide"/><Relationship Id="rId31" Target="notesSlides/notesSlide5.xml" Type="http://schemas.openxmlformats.org/officeDocument/2006/relationships/notesSlide"/><Relationship Id="rId32" Target="notesSlides/notesSlide6.xml" Type="http://schemas.openxmlformats.org/officeDocument/2006/relationships/notesSlide"/><Relationship Id="rId33" Target="notesSlides/notesSlide7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jpe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jpeg" Type="http://schemas.openxmlformats.org/officeDocument/2006/relationships/image"/><Relationship Id="rId8" Target="../media/image6.jpeg" Type="http://schemas.openxmlformats.org/officeDocument/2006/relationships/image"/><Relationship Id="rId9" Target="../media/image7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26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27.jpeg" Type="http://schemas.openxmlformats.org/officeDocument/2006/relationships/image"/><Relationship Id="rId7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28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9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jpeg" Type="http://schemas.openxmlformats.org/officeDocument/2006/relationships/image"/><Relationship Id="rId8" Target="../media/image4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5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16.jpeg" Type="http://schemas.openxmlformats.org/officeDocument/2006/relationships/image"/><Relationship Id="rId7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jpe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13" Target="../media/image4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7.png" Type="http://schemas.openxmlformats.org/officeDocument/2006/relationships/image"/><Relationship Id="rId6" Target="../media/image18.jpeg" Type="http://schemas.openxmlformats.org/officeDocument/2006/relationships/image"/><Relationship Id="rId7" Target="../media/image19.jpeg" Type="http://schemas.openxmlformats.org/officeDocument/2006/relationships/image"/><Relationship Id="rId8" Target="../media/image20.jpe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25.png" Type="http://schemas.openxmlformats.org/officeDocument/2006/relationships/image"/><Relationship Id="rId7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355271"/>
            <a:chOff x="0" y="0"/>
            <a:chExt cx="24384000" cy="18070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807083"/>
            </a:xfrm>
            <a:custGeom>
              <a:avLst/>
              <a:gdLst/>
              <a:ahLst/>
              <a:cxnLst/>
              <a:rect r="r" b="b" t="t" l="l"/>
              <a:pathLst>
                <a:path h="180708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07083"/>
                  </a:lnTo>
                  <a:lnTo>
                    <a:pt x="0" y="1807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6940" r="0" b="-96937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5510879" y="91830"/>
            <a:ext cx="2497228" cy="1166206"/>
            <a:chOff x="0" y="0"/>
            <a:chExt cx="3329638" cy="1554942"/>
          </a:xfrm>
        </p:grpSpPr>
        <p:sp>
          <p:nvSpPr>
            <p:cNvPr name="Freeform 5" id="5" descr="Une image contenant Police, texte, Graphique, graphisme  Description générée automatiquement"/>
            <p:cNvSpPr/>
            <p:nvPr/>
          </p:nvSpPr>
          <p:spPr>
            <a:xfrm flipH="false" flipV="false" rot="0">
              <a:off x="0" y="0"/>
              <a:ext cx="3329686" cy="1554988"/>
            </a:xfrm>
            <a:custGeom>
              <a:avLst/>
              <a:gdLst/>
              <a:ahLst/>
              <a:cxnLst/>
              <a:rect r="r" b="b" t="t" l="l"/>
              <a:pathLst>
                <a:path h="1554988" w="3329686">
                  <a:moveTo>
                    <a:pt x="0" y="0"/>
                  </a:moveTo>
                  <a:lnTo>
                    <a:pt x="3329686" y="0"/>
                  </a:lnTo>
                  <a:lnTo>
                    <a:pt x="3329686" y="1554988"/>
                  </a:lnTo>
                  <a:lnTo>
                    <a:pt x="0" y="155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" b="2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5475" y="103668"/>
            <a:ext cx="2497233" cy="1166208"/>
            <a:chOff x="0" y="0"/>
            <a:chExt cx="3329644" cy="1554944"/>
          </a:xfrm>
        </p:grpSpPr>
        <p:sp>
          <p:nvSpPr>
            <p:cNvPr name="Freeform 7" id="7" descr="Une image contenant Police, texte, Graphique, graphisme  Description générée automatiquement"/>
            <p:cNvSpPr/>
            <p:nvPr/>
          </p:nvSpPr>
          <p:spPr>
            <a:xfrm flipH="false" flipV="false" rot="0">
              <a:off x="0" y="0"/>
              <a:ext cx="3329686" cy="1554988"/>
            </a:xfrm>
            <a:custGeom>
              <a:avLst/>
              <a:gdLst/>
              <a:ahLst/>
              <a:cxnLst/>
              <a:rect r="r" b="b" t="t" l="l"/>
              <a:pathLst>
                <a:path h="1554988" w="3329686">
                  <a:moveTo>
                    <a:pt x="0" y="0"/>
                  </a:moveTo>
                  <a:lnTo>
                    <a:pt x="3329686" y="0"/>
                  </a:lnTo>
                  <a:lnTo>
                    <a:pt x="3329686" y="1554988"/>
                  </a:lnTo>
                  <a:lnTo>
                    <a:pt x="0" y="155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1" b="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856274" y="1524948"/>
            <a:ext cx="12575449" cy="998072"/>
            <a:chOff x="0" y="0"/>
            <a:chExt cx="16767266" cy="13307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767302" cy="1330706"/>
            </a:xfrm>
            <a:custGeom>
              <a:avLst/>
              <a:gdLst/>
              <a:ahLst/>
              <a:cxnLst/>
              <a:rect r="r" b="b" t="t" l="l"/>
              <a:pathLst>
                <a:path h="1330706" w="16767302">
                  <a:moveTo>
                    <a:pt x="19050" y="0"/>
                  </a:moveTo>
                  <a:lnTo>
                    <a:pt x="16748252" y="0"/>
                  </a:lnTo>
                  <a:cubicBezTo>
                    <a:pt x="16758793" y="0"/>
                    <a:pt x="16767302" y="8509"/>
                    <a:pt x="16767302" y="19050"/>
                  </a:cubicBezTo>
                  <a:lnTo>
                    <a:pt x="16767302" y="1311656"/>
                  </a:lnTo>
                  <a:cubicBezTo>
                    <a:pt x="16767302" y="1322197"/>
                    <a:pt x="16758793" y="1330706"/>
                    <a:pt x="16748252" y="1330706"/>
                  </a:cubicBezTo>
                  <a:lnTo>
                    <a:pt x="19050" y="1330706"/>
                  </a:lnTo>
                  <a:cubicBezTo>
                    <a:pt x="8509" y="1330706"/>
                    <a:pt x="0" y="1322197"/>
                    <a:pt x="0" y="1311656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moveTo>
                    <a:pt x="19050" y="38100"/>
                  </a:moveTo>
                  <a:lnTo>
                    <a:pt x="19050" y="19050"/>
                  </a:lnTo>
                  <a:lnTo>
                    <a:pt x="38100" y="19050"/>
                  </a:lnTo>
                  <a:lnTo>
                    <a:pt x="38100" y="1311656"/>
                  </a:lnTo>
                  <a:lnTo>
                    <a:pt x="19050" y="1311656"/>
                  </a:lnTo>
                  <a:lnTo>
                    <a:pt x="19050" y="1292606"/>
                  </a:lnTo>
                  <a:lnTo>
                    <a:pt x="16748252" y="1292606"/>
                  </a:lnTo>
                  <a:lnTo>
                    <a:pt x="16748252" y="1311656"/>
                  </a:lnTo>
                  <a:lnTo>
                    <a:pt x="16729202" y="1311656"/>
                  </a:lnTo>
                  <a:lnTo>
                    <a:pt x="16729202" y="19050"/>
                  </a:lnTo>
                  <a:lnTo>
                    <a:pt x="16748252" y="19050"/>
                  </a:lnTo>
                  <a:lnTo>
                    <a:pt x="16748252" y="3810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066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14300"/>
              <a:ext cx="16767266" cy="1445062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6480"/>
                </a:lnSpc>
              </a:pPr>
              <a:r>
                <a:rPr lang="en-US" b="true" sz="5400" i="true">
                  <a:solidFill>
                    <a:srgbClr val="FF0000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Interdisciplinary StartUp Initiative Challenge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83845" y="2523020"/>
            <a:ext cx="707046" cy="70704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841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71698" y="2527851"/>
            <a:ext cx="6953618" cy="6953618"/>
          </a:xfrm>
          <a:custGeom>
            <a:avLst/>
            <a:gdLst/>
            <a:ahLst/>
            <a:cxnLst/>
            <a:rect r="r" b="b" t="t" l="l"/>
            <a:pathLst>
              <a:path h="6953618" w="6953618">
                <a:moveTo>
                  <a:pt x="0" y="0"/>
                </a:moveTo>
                <a:lnTo>
                  <a:pt x="6953618" y="0"/>
                </a:lnTo>
                <a:lnTo>
                  <a:pt x="6953618" y="6953618"/>
                </a:lnTo>
                <a:lnTo>
                  <a:pt x="0" y="6953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046235" y="189135"/>
            <a:ext cx="11051510" cy="943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AAF Summer University 2025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86389" y="1137064"/>
            <a:ext cx="7746433" cy="353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781"/>
              </a:lnSpc>
            </a:pPr>
          </a:p>
          <a:p>
            <a:pPr algn="l">
              <a:lnSpc>
                <a:spcPts val="15526"/>
              </a:lnSpc>
            </a:pPr>
            <a:r>
              <a:rPr lang="en-US" sz="14376" b="true">
                <a:solidFill>
                  <a:srgbClr val="00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</a:t>
            </a:r>
            <a:r>
              <a:rPr lang="en-US" sz="14376" b="true">
                <a:solidFill>
                  <a:srgbClr val="0D3A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</a:t>
            </a:r>
            <a:r>
              <a:rPr lang="en-US" sz="14376" b="true">
                <a:solidFill>
                  <a:srgbClr val="FC841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30449" y="2966955"/>
            <a:ext cx="8334593" cy="255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226"/>
              </a:lnSpc>
            </a:pPr>
          </a:p>
          <a:p>
            <a:pPr algn="l">
              <a:lnSpc>
                <a:spcPts val="4964"/>
              </a:lnSpc>
            </a:pPr>
            <a:r>
              <a:rPr lang="en-US" sz="4597" b="true">
                <a:solidFill>
                  <a:srgbClr val="00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  <a:r>
              <a:rPr lang="en-US" sz="4597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afe </a:t>
            </a:r>
            <a:r>
              <a:rPr lang="en-US" sz="4597" b="true">
                <a:solidFill>
                  <a:srgbClr val="0D3A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</a:t>
            </a:r>
            <a:r>
              <a:rPr lang="en-US" sz="4597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ater </a:t>
            </a:r>
            <a:r>
              <a:rPr lang="en-US" sz="4597" b="true">
                <a:solidFill>
                  <a:srgbClr val="00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  <a:r>
              <a:rPr lang="en-US" sz="4597" b="true">
                <a:solidFill>
                  <a:srgbClr val="0D3A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afe </a:t>
            </a:r>
            <a:r>
              <a:rPr lang="en-US" sz="4597" b="true">
                <a:solidFill>
                  <a:srgbClr val="FC841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</a:t>
            </a:r>
            <a:r>
              <a:rPr lang="en-US" sz="4597" b="true">
                <a:solidFill>
                  <a:srgbClr val="0D3A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oney </a:t>
            </a:r>
          </a:p>
          <a:p>
            <a:pPr algn="l">
              <a:lnSpc>
                <a:spcPts val="4173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-5354252">
            <a:off x="13499360" y="5158487"/>
            <a:ext cx="2267089" cy="2267089"/>
            <a:chOff x="0" y="0"/>
            <a:chExt cx="3022786" cy="3022786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3022786" cy="3022786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D3A63">
                  <a:alpha val="20784"/>
                </a:srgbClr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22460" y="122460"/>
              <a:ext cx="2777867" cy="2777867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D3A63">
                  <a:alpha val="64706"/>
                </a:srgbClr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296559" y="296559"/>
              <a:ext cx="2429669" cy="2429669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D3A63">
                  <a:alpha val="56863"/>
                </a:srgbClr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463281" y="463281"/>
              <a:ext cx="2096225" cy="2096225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31" id="31"/>
          <p:cNvGrpSpPr/>
          <p:nvPr/>
        </p:nvGrpSpPr>
        <p:grpSpPr>
          <a:xfrm rot="0">
            <a:off x="13928652" y="5587779"/>
            <a:ext cx="1408506" cy="1408506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-5354252">
            <a:off x="13499277" y="7695927"/>
            <a:ext cx="2267089" cy="2267089"/>
            <a:chOff x="0" y="0"/>
            <a:chExt cx="3022786" cy="3022786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3022786" cy="3022786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D3A63">
                  <a:alpha val="20784"/>
                </a:srgbClr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22460" y="122460"/>
              <a:ext cx="2777867" cy="2777867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D3A63">
                  <a:alpha val="64706"/>
                </a:srgbClr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296559" y="296559"/>
              <a:ext cx="2429669" cy="2429669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D3A63">
                  <a:alpha val="56863"/>
                </a:srgbClr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463281" y="463281"/>
              <a:ext cx="2096225" cy="2096225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46" id="46"/>
          <p:cNvGrpSpPr/>
          <p:nvPr/>
        </p:nvGrpSpPr>
        <p:grpSpPr>
          <a:xfrm rot="0">
            <a:off x="13928569" y="8125219"/>
            <a:ext cx="1408506" cy="1408506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-30641"/>
              </a:stretch>
            </a:blipFill>
          </p:spPr>
        </p:sp>
      </p:grpSp>
      <p:grpSp>
        <p:nvGrpSpPr>
          <p:cNvPr name="Group 48" id="48"/>
          <p:cNvGrpSpPr/>
          <p:nvPr/>
        </p:nvGrpSpPr>
        <p:grpSpPr>
          <a:xfrm rot="5445747">
            <a:off x="11202221" y="5121271"/>
            <a:ext cx="2267089" cy="2267089"/>
            <a:chOff x="0" y="0"/>
            <a:chExt cx="3022786" cy="3022786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3022786" cy="3022786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D3A63">
                  <a:alpha val="20784"/>
                </a:srgbClr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122460" y="122460"/>
              <a:ext cx="2777867" cy="2777867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D3A63">
                  <a:alpha val="64706"/>
                </a:srgbClr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296559" y="296559"/>
              <a:ext cx="2429669" cy="2429669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D3A63">
                  <a:alpha val="56863"/>
                </a:srgbClr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463281" y="463281"/>
              <a:ext cx="2096225" cy="2096225"/>
              <a:chOff x="0" y="0"/>
              <a:chExt cx="812800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61" id="61"/>
          <p:cNvGrpSpPr/>
          <p:nvPr/>
        </p:nvGrpSpPr>
        <p:grpSpPr>
          <a:xfrm rot="0">
            <a:off x="11631512" y="5550563"/>
            <a:ext cx="1408506" cy="1408506"/>
            <a:chOff x="0" y="0"/>
            <a:chExt cx="812800" cy="8128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18610" t="0" r="-18610" b="0"/>
              </a:stretch>
            </a:blipFill>
          </p:spPr>
        </p:sp>
      </p:grpSp>
      <p:grpSp>
        <p:nvGrpSpPr>
          <p:cNvPr name="Group 63" id="63"/>
          <p:cNvGrpSpPr/>
          <p:nvPr/>
        </p:nvGrpSpPr>
        <p:grpSpPr>
          <a:xfrm rot="5445747">
            <a:off x="11202221" y="7645425"/>
            <a:ext cx="2267089" cy="2267089"/>
            <a:chOff x="0" y="0"/>
            <a:chExt cx="3022786" cy="3022786"/>
          </a:xfrm>
        </p:grpSpPr>
        <p:grpSp>
          <p:nvGrpSpPr>
            <p:cNvPr name="Group 64" id="64"/>
            <p:cNvGrpSpPr/>
            <p:nvPr/>
          </p:nvGrpSpPr>
          <p:grpSpPr>
            <a:xfrm rot="0">
              <a:off x="0" y="0"/>
              <a:ext cx="3022786" cy="3022786"/>
              <a:chOff x="0" y="0"/>
              <a:chExt cx="812800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D3A63">
                  <a:alpha val="20784"/>
                </a:srgbClr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122460" y="122460"/>
              <a:ext cx="2777867" cy="2777867"/>
              <a:chOff x="0" y="0"/>
              <a:chExt cx="812800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D3A63">
                  <a:alpha val="64706"/>
                </a:srgbClr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296559" y="296559"/>
              <a:ext cx="2429669" cy="2429669"/>
              <a:chOff x="0" y="0"/>
              <a:chExt cx="812800" cy="8128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D3A63">
                  <a:alpha val="56863"/>
                </a:srgbClr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463281" y="463281"/>
              <a:ext cx="2096225" cy="2096225"/>
              <a:chOff x="0" y="0"/>
              <a:chExt cx="812800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76" id="76"/>
          <p:cNvGrpSpPr/>
          <p:nvPr/>
        </p:nvGrpSpPr>
        <p:grpSpPr>
          <a:xfrm rot="0">
            <a:off x="11631512" y="8072963"/>
            <a:ext cx="1408506" cy="1408506"/>
            <a:chOff x="0" y="0"/>
            <a:chExt cx="812800" cy="81280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78" id="78"/>
          <p:cNvSpPr txBox="true"/>
          <p:nvPr/>
        </p:nvSpPr>
        <p:spPr>
          <a:xfrm rot="0">
            <a:off x="16175804" y="6057535"/>
            <a:ext cx="1539537" cy="197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1"/>
              </a:lnSpc>
            </a:pPr>
            <a:r>
              <a:rPr lang="en-US" sz="11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Mehenni Nor-Elhouda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5440212" y="6414951"/>
            <a:ext cx="3392011" cy="15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 b="true">
                <a:solidFill>
                  <a:srgbClr val="FF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PhD Student in Telecommunications Systems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9691912" y="5907946"/>
            <a:ext cx="797952" cy="257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3"/>
              </a:lnSpc>
            </a:pPr>
            <a:r>
              <a:rPr lang="en-US" sz="151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Benaissa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8908890" y="8838529"/>
            <a:ext cx="2320793" cy="351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0"/>
              </a:lnSpc>
            </a:pPr>
            <a:r>
              <a:rPr lang="en-US" sz="950" b="true">
                <a:solidFill>
                  <a:srgbClr val="FF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MASTER 1 Student AI &amp; cyber security University Ain Temouchent</a:t>
            </a:r>
          </a:p>
          <a:p>
            <a:pPr algn="ctr">
              <a:lnSpc>
                <a:spcPts val="60"/>
              </a:lnSpc>
            </a:pPr>
            <a:r>
              <a:rPr lang="en-US" sz="100" b="true">
                <a:solidFill>
                  <a:srgbClr val="FF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5982601" y="8566707"/>
            <a:ext cx="1925943" cy="40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1"/>
              </a:lnSpc>
            </a:pPr>
            <a:r>
              <a:rPr lang="en-US" sz="11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Meryem Yassamine KHELIL </a:t>
            </a:r>
          </a:p>
          <a:p>
            <a:pPr algn="ctr">
              <a:lnSpc>
                <a:spcPts val="1651"/>
              </a:lnSpc>
            </a:pPr>
          </a:p>
        </p:txBody>
      </p:sp>
      <p:sp>
        <p:nvSpPr>
          <p:cNvPr name="TextBox 83" id="83"/>
          <p:cNvSpPr txBox="true"/>
          <p:nvPr/>
        </p:nvSpPr>
        <p:spPr>
          <a:xfrm rot="0">
            <a:off x="15737125" y="8820114"/>
            <a:ext cx="2736296" cy="38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"/>
              </a:lnSpc>
            </a:pPr>
            <a:r>
              <a:rPr lang="en-US" sz="779" b="true">
                <a:solidFill>
                  <a:srgbClr val="FF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PhD Student in Plant Protection </a:t>
            </a:r>
          </a:p>
          <a:p>
            <a:pPr algn="ctr">
              <a:lnSpc>
                <a:spcPts val="1091"/>
              </a:lnSpc>
            </a:pPr>
            <a:r>
              <a:rPr lang="en-US" sz="779" b="true">
                <a:solidFill>
                  <a:srgbClr val="FF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Departement of agronomy Mohemd Khider biskra, Algeria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9003616" y="6254975"/>
            <a:ext cx="2174545" cy="40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1"/>
              </a:lnSpc>
            </a:pPr>
            <a:r>
              <a:rPr lang="en-US" sz="1179" b="true">
                <a:solidFill>
                  <a:srgbClr val="FF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University professor at the University of Tiaret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9480822" y="8427090"/>
            <a:ext cx="1706415" cy="197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1"/>
              </a:lnSpc>
            </a:pPr>
            <a:r>
              <a:rPr lang="en-US" sz="117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BENOUALI ABDELKADER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5757721" y="6620275"/>
            <a:ext cx="2855206" cy="30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8"/>
              </a:lnSpc>
              <a:spcBef>
                <a:spcPct val="0"/>
              </a:spcBef>
            </a:pPr>
            <a:r>
              <a:rPr lang="en-US" b="true" sz="863">
                <a:solidFill>
                  <a:srgbClr val="FF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Department of Electronics, Farhat Abbas University Sétif 1, Algeria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-17544" y="9399939"/>
            <a:ext cx="1554911" cy="887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C8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IS</a:t>
            </a:r>
            <a:r>
              <a:rPr lang="en-US" sz="5199" b="true">
                <a:solidFill>
                  <a:srgbClr val="0066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I2</a:t>
            </a:r>
            <a:r>
              <a:rPr lang="en-US" sz="51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355271"/>
            <a:chOff x="0" y="0"/>
            <a:chExt cx="24384000" cy="18070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807083"/>
            </a:xfrm>
            <a:custGeom>
              <a:avLst/>
              <a:gdLst/>
              <a:ahLst/>
              <a:cxnLst/>
              <a:rect r="r" b="b" t="t" l="l"/>
              <a:pathLst>
                <a:path h="180708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07083"/>
                  </a:lnTo>
                  <a:lnTo>
                    <a:pt x="0" y="1807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6940" r="0" b="-96937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534745" y="189135"/>
            <a:ext cx="12870184" cy="943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AAF Summer University 2025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5510879" y="91830"/>
            <a:ext cx="2497228" cy="1166206"/>
            <a:chOff x="0" y="0"/>
            <a:chExt cx="3329638" cy="1554942"/>
          </a:xfrm>
        </p:grpSpPr>
        <p:sp>
          <p:nvSpPr>
            <p:cNvPr name="Freeform 6" id="6" descr="Une image contenant Police, texte, Graphique, graphisme  Description générée automatiquement"/>
            <p:cNvSpPr/>
            <p:nvPr/>
          </p:nvSpPr>
          <p:spPr>
            <a:xfrm flipH="false" flipV="false" rot="0">
              <a:off x="0" y="0"/>
              <a:ext cx="3329686" cy="1554988"/>
            </a:xfrm>
            <a:custGeom>
              <a:avLst/>
              <a:gdLst/>
              <a:ahLst/>
              <a:cxnLst/>
              <a:rect r="r" b="b" t="t" l="l"/>
              <a:pathLst>
                <a:path h="1554988" w="3329686">
                  <a:moveTo>
                    <a:pt x="0" y="0"/>
                  </a:moveTo>
                  <a:lnTo>
                    <a:pt x="3329686" y="0"/>
                  </a:lnTo>
                  <a:lnTo>
                    <a:pt x="3329686" y="1554988"/>
                  </a:lnTo>
                  <a:lnTo>
                    <a:pt x="0" y="155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" b="2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45475" y="103668"/>
            <a:ext cx="2497233" cy="1166208"/>
            <a:chOff x="0" y="0"/>
            <a:chExt cx="3329644" cy="1554944"/>
          </a:xfrm>
        </p:grpSpPr>
        <p:sp>
          <p:nvSpPr>
            <p:cNvPr name="Freeform 8" id="8" descr="Une image contenant Police, texte, Graphique, graphisme  Description générée automatiquement"/>
            <p:cNvSpPr/>
            <p:nvPr/>
          </p:nvSpPr>
          <p:spPr>
            <a:xfrm flipH="false" flipV="false" rot="0">
              <a:off x="0" y="0"/>
              <a:ext cx="3329686" cy="1554988"/>
            </a:xfrm>
            <a:custGeom>
              <a:avLst/>
              <a:gdLst/>
              <a:ahLst/>
              <a:cxnLst/>
              <a:rect r="r" b="b" t="t" l="l"/>
              <a:pathLst>
                <a:path h="1554988" w="3329686">
                  <a:moveTo>
                    <a:pt x="0" y="0"/>
                  </a:moveTo>
                  <a:lnTo>
                    <a:pt x="3329686" y="0"/>
                  </a:lnTo>
                  <a:lnTo>
                    <a:pt x="3329686" y="1554988"/>
                  </a:lnTo>
                  <a:lnTo>
                    <a:pt x="0" y="155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1" b="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630022" y="4519613"/>
            <a:ext cx="6264628" cy="2524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9"/>
              </a:lnSpc>
            </a:pPr>
            <a:r>
              <a:rPr lang="en-US" sz="7799" b="true">
                <a:solidFill>
                  <a:srgbClr val="FC841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Marke</a:t>
            </a:r>
            <a:r>
              <a:rPr lang="en-US" sz="77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</a:t>
            </a:r>
            <a:r>
              <a:rPr lang="en-US" sz="7799" b="true">
                <a:solidFill>
                  <a:srgbClr val="0066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ing    str</a:t>
            </a:r>
            <a:r>
              <a:rPr lang="en-US" sz="77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ategy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529226" y="1599259"/>
            <a:ext cx="5609255" cy="8413882"/>
          </a:xfrm>
          <a:custGeom>
            <a:avLst/>
            <a:gdLst/>
            <a:ahLst/>
            <a:cxnLst/>
            <a:rect r="r" b="b" t="t" l="l"/>
            <a:pathLst>
              <a:path h="8413882" w="5609255">
                <a:moveTo>
                  <a:pt x="0" y="0"/>
                </a:moveTo>
                <a:lnTo>
                  <a:pt x="5609255" y="0"/>
                </a:lnTo>
                <a:lnTo>
                  <a:pt x="5609255" y="8413882"/>
                </a:lnTo>
                <a:lnTo>
                  <a:pt x="0" y="8413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261239"/>
            <a:ext cx="1994122" cy="1994122"/>
          </a:xfrm>
          <a:custGeom>
            <a:avLst/>
            <a:gdLst/>
            <a:ahLst/>
            <a:cxnLst/>
            <a:rect r="r" b="b" t="t" l="l"/>
            <a:pathLst>
              <a:path h="1994122" w="1994122">
                <a:moveTo>
                  <a:pt x="0" y="0"/>
                </a:moveTo>
                <a:lnTo>
                  <a:pt x="1994122" y="0"/>
                </a:lnTo>
                <a:lnTo>
                  <a:pt x="1994122" y="1994122"/>
                </a:lnTo>
                <a:lnTo>
                  <a:pt x="0" y="19941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355271"/>
            <a:chOff x="0" y="0"/>
            <a:chExt cx="24384000" cy="18070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807083"/>
            </a:xfrm>
            <a:custGeom>
              <a:avLst/>
              <a:gdLst/>
              <a:ahLst/>
              <a:cxnLst/>
              <a:rect r="r" b="b" t="t" l="l"/>
              <a:pathLst>
                <a:path h="180708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07083"/>
                  </a:lnTo>
                  <a:lnTo>
                    <a:pt x="0" y="1807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6940" r="0" b="-96937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5510879" y="91830"/>
            <a:ext cx="2497228" cy="1166206"/>
            <a:chOff x="0" y="0"/>
            <a:chExt cx="3329638" cy="1554942"/>
          </a:xfrm>
        </p:grpSpPr>
        <p:sp>
          <p:nvSpPr>
            <p:cNvPr name="Freeform 5" id="5" descr="Une image contenant Police, texte, Graphique, graphisme  Description générée automatiquement"/>
            <p:cNvSpPr/>
            <p:nvPr/>
          </p:nvSpPr>
          <p:spPr>
            <a:xfrm flipH="false" flipV="false" rot="0">
              <a:off x="0" y="0"/>
              <a:ext cx="3329686" cy="1554988"/>
            </a:xfrm>
            <a:custGeom>
              <a:avLst/>
              <a:gdLst/>
              <a:ahLst/>
              <a:cxnLst/>
              <a:rect r="r" b="b" t="t" l="l"/>
              <a:pathLst>
                <a:path h="1554988" w="3329686">
                  <a:moveTo>
                    <a:pt x="0" y="0"/>
                  </a:moveTo>
                  <a:lnTo>
                    <a:pt x="3329686" y="0"/>
                  </a:lnTo>
                  <a:lnTo>
                    <a:pt x="3329686" y="1554988"/>
                  </a:lnTo>
                  <a:lnTo>
                    <a:pt x="0" y="155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" b="2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5475" y="103668"/>
            <a:ext cx="2497233" cy="1166208"/>
            <a:chOff x="0" y="0"/>
            <a:chExt cx="3329644" cy="1554944"/>
          </a:xfrm>
        </p:grpSpPr>
        <p:sp>
          <p:nvSpPr>
            <p:cNvPr name="Freeform 7" id="7" descr="Une image contenant Police, texte, Graphique, graphisme  Description générée automatiquement"/>
            <p:cNvSpPr/>
            <p:nvPr/>
          </p:nvSpPr>
          <p:spPr>
            <a:xfrm flipH="false" flipV="false" rot="0">
              <a:off x="0" y="0"/>
              <a:ext cx="3329686" cy="1554988"/>
            </a:xfrm>
            <a:custGeom>
              <a:avLst/>
              <a:gdLst/>
              <a:ahLst/>
              <a:cxnLst/>
              <a:rect r="r" b="b" t="t" l="l"/>
              <a:pathLst>
                <a:path h="1554988" w="3329686">
                  <a:moveTo>
                    <a:pt x="0" y="0"/>
                  </a:moveTo>
                  <a:lnTo>
                    <a:pt x="3329686" y="0"/>
                  </a:lnTo>
                  <a:lnTo>
                    <a:pt x="3329686" y="1554988"/>
                  </a:lnTo>
                  <a:lnTo>
                    <a:pt x="0" y="155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1" b="2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029700" y="1355271"/>
            <a:ext cx="9258300" cy="9172905"/>
          </a:xfrm>
          <a:custGeom>
            <a:avLst/>
            <a:gdLst/>
            <a:ahLst/>
            <a:cxnLst/>
            <a:rect r="r" b="b" t="t" l="l"/>
            <a:pathLst>
              <a:path h="9172905" w="9258300">
                <a:moveTo>
                  <a:pt x="0" y="0"/>
                </a:moveTo>
                <a:lnTo>
                  <a:pt x="9258300" y="0"/>
                </a:lnTo>
                <a:lnTo>
                  <a:pt x="9258300" y="9172905"/>
                </a:lnTo>
                <a:lnTo>
                  <a:pt x="0" y="91729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3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34745" y="189135"/>
            <a:ext cx="11621570" cy="943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AAF Summer University 2025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924171"/>
            <a:ext cx="6867086" cy="2094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0"/>
              </a:lnSpc>
            </a:pPr>
            <a:r>
              <a:rPr lang="en-US" sz="6028" b="true">
                <a:solidFill>
                  <a:srgbClr val="FC8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Organizati</a:t>
            </a:r>
            <a:r>
              <a:rPr lang="en-US" b="true" sz="6028">
                <a:solidFill>
                  <a:srgbClr val="FC84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</a:t>
            </a:r>
            <a:r>
              <a:rPr lang="en-US" b="true" sz="6028">
                <a:solidFill>
                  <a:srgbClr val="11080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 S</a:t>
            </a:r>
            <a:r>
              <a:rPr lang="en-US" b="true" sz="6028">
                <a:solidFill>
                  <a:srgbClr val="0066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tructure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0" y="8261239"/>
            <a:ext cx="1994122" cy="1994122"/>
          </a:xfrm>
          <a:custGeom>
            <a:avLst/>
            <a:gdLst/>
            <a:ahLst/>
            <a:cxnLst/>
            <a:rect r="r" b="b" t="t" l="l"/>
            <a:pathLst>
              <a:path h="1994122" w="1994122">
                <a:moveTo>
                  <a:pt x="0" y="0"/>
                </a:moveTo>
                <a:lnTo>
                  <a:pt x="1994122" y="0"/>
                </a:lnTo>
                <a:lnTo>
                  <a:pt x="1994122" y="1994122"/>
                </a:lnTo>
                <a:lnTo>
                  <a:pt x="0" y="19941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355271"/>
            <a:chOff x="0" y="0"/>
            <a:chExt cx="24384000" cy="18070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807083"/>
            </a:xfrm>
            <a:custGeom>
              <a:avLst/>
              <a:gdLst/>
              <a:ahLst/>
              <a:cxnLst/>
              <a:rect r="r" b="b" t="t" l="l"/>
              <a:pathLst>
                <a:path h="180708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07083"/>
                  </a:lnTo>
                  <a:lnTo>
                    <a:pt x="0" y="1807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6940" r="0" b="-96937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634944" y="189135"/>
            <a:ext cx="12521090" cy="943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AAF Summer University 2025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5510879" y="91830"/>
            <a:ext cx="2497228" cy="1166206"/>
            <a:chOff x="0" y="0"/>
            <a:chExt cx="3329638" cy="1554942"/>
          </a:xfrm>
        </p:grpSpPr>
        <p:sp>
          <p:nvSpPr>
            <p:cNvPr name="Freeform 6" id="6" descr="Une image contenant Police, texte, Graphique, graphisme  Description générée automatiquement"/>
            <p:cNvSpPr/>
            <p:nvPr/>
          </p:nvSpPr>
          <p:spPr>
            <a:xfrm flipH="false" flipV="false" rot="0">
              <a:off x="0" y="0"/>
              <a:ext cx="3329686" cy="1554988"/>
            </a:xfrm>
            <a:custGeom>
              <a:avLst/>
              <a:gdLst/>
              <a:ahLst/>
              <a:cxnLst/>
              <a:rect r="r" b="b" t="t" l="l"/>
              <a:pathLst>
                <a:path h="1554988" w="3329686">
                  <a:moveTo>
                    <a:pt x="0" y="0"/>
                  </a:moveTo>
                  <a:lnTo>
                    <a:pt x="3329686" y="0"/>
                  </a:lnTo>
                  <a:lnTo>
                    <a:pt x="3329686" y="1554988"/>
                  </a:lnTo>
                  <a:lnTo>
                    <a:pt x="0" y="155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" b="2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45475" y="103668"/>
            <a:ext cx="2497233" cy="1166208"/>
            <a:chOff x="0" y="0"/>
            <a:chExt cx="3329644" cy="1554944"/>
          </a:xfrm>
        </p:grpSpPr>
        <p:sp>
          <p:nvSpPr>
            <p:cNvPr name="Freeform 8" id="8" descr="Une image contenant Police, texte, Graphique, graphisme  Description générée automatiquement"/>
            <p:cNvSpPr/>
            <p:nvPr/>
          </p:nvSpPr>
          <p:spPr>
            <a:xfrm flipH="false" flipV="false" rot="0">
              <a:off x="0" y="0"/>
              <a:ext cx="3329686" cy="1554988"/>
            </a:xfrm>
            <a:custGeom>
              <a:avLst/>
              <a:gdLst/>
              <a:ahLst/>
              <a:cxnLst/>
              <a:rect r="r" b="b" t="t" l="l"/>
              <a:pathLst>
                <a:path h="1554988" w="3329686">
                  <a:moveTo>
                    <a:pt x="0" y="0"/>
                  </a:moveTo>
                  <a:lnTo>
                    <a:pt x="3329686" y="0"/>
                  </a:lnTo>
                  <a:lnTo>
                    <a:pt x="3329686" y="1554988"/>
                  </a:lnTo>
                  <a:lnTo>
                    <a:pt x="0" y="155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1" b="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916208" y="2439704"/>
            <a:ext cx="11290571" cy="7522343"/>
          </a:xfrm>
          <a:custGeom>
            <a:avLst/>
            <a:gdLst/>
            <a:ahLst/>
            <a:cxnLst/>
            <a:rect r="r" b="b" t="t" l="l"/>
            <a:pathLst>
              <a:path h="7522343" w="11290571">
                <a:moveTo>
                  <a:pt x="0" y="0"/>
                </a:moveTo>
                <a:lnTo>
                  <a:pt x="11290571" y="0"/>
                </a:lnTo>
                <a:lnTo>
                  <a:pt x="11290571" y="7522342"/>
                </a:lnTo>
                <a:lnTo>
                  <a:pt x="0" y="75223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88280" y="1363376"/>
            <a:ext cx="9146428" cy="105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9"/>
              </a:lnSpc>
            </a:pPr>
            <a:r>
              <a:rPr lang="en-US" sz="6099" b="true">
                <a:solidFill>
                  <a:srgbClr val="FC841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Fun</a:t>
            </a:r>
            <a:r>
              <a:rPr lang="en-US" sz="60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</a:t>
            </a:r>
            <a:r>
              <a:rPr lang="en-US" sz="6099" b="true">
                <a:solidFill>
                  <a:srgbClr val="0066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ng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552153" y="5415727"/>
            <a:ext cx="1511482" cy="447779"/>
          </a:xfrm>
          <a:custGeom>
            <a:avLst/>
            <a:gdLst/>
            <a:ahLst/>
            <a:cxnLst/>
            <a:rect r="r" b="b" t="t" l="l"/>
            <a:pathLst>
              <a:path h="447779" w="1511482">
                <a:moveTo>
                  <a:pt x="0" y="0"/>
                </a:moveTo>
                <a:lnTo>
                  <a:pt x="1511482" y="0"/>
                </a:lnTo>
                <a:lnTo>
                  <a:pt x="1511482" y="447779"/>
                </a:lnTo>
                <a:lnTo>
                  <a:pt x="0" y="4477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92942" t="-687912" r="-451066" b="-155999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39748" y="5387152"/>
            <a:ext cx="1511482" cy="447779"/>
          </a:xfrm>
          <a:custGeom>
            <a:avLst/>
            <a:gdLst/>
            <a:ahLst/>
            <a:cxnLst/>
            <a:rect r="r" b="b" t="t" l="l"/>
            <a:pathLst>
              <a:path h="447779" w="1511482">
                <a:moveTo>
                  <a:pt x="0" y="0"/>
                </a:moveTo>
                <a:lnTo>
                  <a:pt x="1511482" y="0"/>
                </a:lnTo>
                <a:lnTo>
                  <a:pt x="1511482" y="447779"/>
                </a:lnTo>
                <a:lnTo>
                  <a:pt x="0" y="4477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92942" t="-687912" r="-451066" b="-1559995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731085" y="5358577"/>
            <a:ext cx="1920145" cy="464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Fixed Costs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552153" y="7116656"/>
            <a:ext cx="1657441" cy="384334"/>
          </a:xfrm>
          <a:custGeom>
            <a:avLst/>
            <a:gdLst/>
            <a:ahLst/>
            <a:cxnLst/>
            <a:rect r="r" b="b" t="t" l="l"/>
            <a:pathLst>
              <a:path h="384334" w="1657441">
                <a:moveTo>
                  <a:pt x="0" y="0"/>
                </a:moveTo>
                <a:lnTo>
                  <a:pt x="1657441" y="0"/>
                </a:lnTo>
                <a:lnTo>
                  <a:pt x="1657441" y="384334"/>
                </a:lnTo>
                <a:lnTo>
                  <a:pt x="0" y="3843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3743" t="-1142350" r="-215676" b="-33624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307894" y="7116656"/>
            <a:ext cx="1657441" cy="384334"/>
          </a:xfrm>
          <a:custGeom>
            <a:avLst/>
            <a:gdLst/>
            <a:ahLst/>
            <a:cxnLst/>
            <a:rect r="r" b="b" t="t" l="l"/>
            <a:pathLst>
              <a:path h="384334" w="1657441">
                <a:moveTo>
                  <a:pt x="0" y="0"/>
                </a:moveTo>
                <a:lnTo>
                  <a:pt x="1657441" y="0"/>
                </a:lnTo>
                <a:lnTo>
                  <a:pt x="1657441" y="384334"/>
                </a:lnTo>
                <a:lnTo>
                  <a:pt x="0" y="3843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3743" t="-1142350" r="-215676" b="-336246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475627" y="6844024"/>
            <a:ext cx="2431061" cy="464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Variable Costs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293878" y="8292878"/>
            <a:ext cx="1994122" cy="1994122"/>
          </a:xfrm>
          <a:custGeom>
            <a:avLst/>
            <a:gdLst/>
            <a:ahLst/>
            <a:cxnLst/>
            <a:rect r="r" b="b" t="t" l="l"/>
            <a:pathLst>
              <a:path h="1994122" w="1994122">
                <a:moveTo>
                  <a:pt x="0" y="0"/>
                </a:moveTo>
                <a:lnTo>
                  <a:pt x="1994122" y="0"/>
                </a:lnTo>
                <a:lnTo>
                  <a:pt x="1994122" y="1994122"/>
                </a:lnTo>
                <a:lnTo>
                  <a:pt x="0" y="19941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355271"/>
            <a:chOff x="0" y="0"/>
            <a:chExt cx="24384000" cy="18070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807083"/>
            </a:xfrm>
            <a:custGeom>
              <a:avLst/>
              <a:gdLst/>
              <a:ahLst/>
              <a:cxnLst/>
              <a:rect r="r" b="b" t="t" l="l"/>
              <a:pathLst>
                <a:path h="180708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07083"/>
                  </a:lnTo>
                  <a:lnTo>
                    <a:pt x="0" y="1807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6940" r="0" b="-96937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5510879" y="91830"/>
            <a:ext cx="2497228" cy="1166206"/>
            <a:chOff x="0" y="0"/>
            <a:chExt cx="3329638" cy="1554942"/>
          </a:xfrm>
        </p:grpSpPr>
        <p:sp>
          <p:nvSpPr>
            <p:cNvPr name="Freeform 5" id="5" descr="Une image contenant Police, texte, Graphique, graphisme  Description générée automatiquement"/>
            <p:cNvSpPr/>
            <p:nvPr/>
          </p:nvSpPr>
          <p:spPr>
            <a:xfrm flipH="false" flipV="false" rot="0">
              <a:off x="0" y="0"/>
              <a:ext cx="3329686" cy="1554988"/>
            </a:xfrm>
            <a:custGeom>
              <a:avLst/>
              <a:gdLst/>
              <a:ahLst/>
              <a:cxnLst/>
              <a:rect r="r" b="b" t="t" l="l"/>
              <a:pathLst>
                <a:path h="1554988" w="3329686">
                  <a:moveTo>
                    <a:pt x="0" y="0"/>
                  </a:moveTo>
                  <a:lnTo>
                    <a:pt x="3329686" y="0"/>
                  </a:lnTo>
                  <a:lnTo>
                    <a:pt x="3329686" y="1554988"/>
                  </a:lnTo>
                  <a:lnTo>
                    <a:pt x="0" y="155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" b="2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5475" y="103668"/>
            <a:ext cx="2497233" cy="1166208"/>
            <a:chOff x="0" y="0"/>
            <a:chExt cx="3329644" cy="1554944"/>
          </a:xfrm>
        </p:grpSpPr>
        <p:sp>
          <p:nvSpPr>
            <p:cNvPr name="Freeform 7" id="7" descr="Une image contenant Police, texte, Graphique, graphisme  Description générée automatiquement"/>
            <p:cNvSpPr/>
            <p:nvPr/>
          </p:nvSpPr>
          <p:spPr>
            <a:xfrm flipH="false" flipV="false" rot="0">
              <a:off x="0" y="0"/>
              <a:ext cx="3329686" cy="1554988"/>
            </a:xfrm>
            <a:custGeom>
              <a:avLst/>
              <a:gdLst/>
              <a:ahLst/>
              <a:cxnLst/>
              <a:rect r="r" b="b" t="t" l="l"/>
              <a:pathLst>
                <a:path h="1554988" w="3329686">
                  <a:moveTo>
                    <a:pt x="0" y="0"/>
                  </a:moveTo>
                  <a:lnTo>
                    <a:pt x="3329686" y="0"/>
                  </a:lnTo>
                  <a:lnTo>
                    <a:pt x="3329686" y="1554988"/>
                  </a:lnTo>
                  <a:lnTo>
                    <a:pt x="0" y="155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1" b="2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760429" y="1607399"/>
            <a:ext cx="7395886" cy="8229600"/>
          </a:xfrm>
          <a:custGeom>
            <a:avLst/>
            <a:gdLst/>
            <a:ahLst/>
            <a:cxnLst/>
            <a:rect r="r" b="b" t="t" l="l"/>
            <a:pathLst>
              <a:path h="8229600" w="7395886">
                <a:moveTo>
                  <a:pt x="0" y="0"/>
                </a:moveTo>
                <a:lnTo>
                  <a:pt x="7395886" y="0"/>
                </a:lnTo>
                <a:lnTo>
                  <a:pt x="73958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2380" r="0" b="-3238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34745" y="189135"/>
            <a:ext cx="11621570" cy="943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AAF Summer University 2025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293878" y="8292878"/>
            <a:ext cx="1994122" cy="1994122"/>
          </a:xfrm>
          <a:custGeom>
            <a:avLst/>
            <a:gdLst/>
            <a:ahLst/>
            <a:cxnLst/>
            <a:rect r="r" b="b" t="t" l="l"/>
            <a:pathLst>
              <a:path h="1994122" w="1994122">
                <a:moveTo>
                  <a:pt x="0" y="0"/>
                </a:moveTo>
                <a:lnTo>
                  <a:pt x="1994122" y="0"/>
                </a:lnTo>
                <a:lnTo>
                  <a:pt x="1994122" y="1994122"/>
                </a:lnTo>
                <a:lnTo>
                  <a:pt x="0" y="19941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355271"/>
            <a:chOff x="0" y="0"/>
            <a:chExt cx="24384000" cy="18070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807083"/>
            </a:xfrm>
            <a:custGeom>
              <a:avLst/>
              <a:gdLst/>
              <a:ahLst/>
              <a:cxnLst/>
              <a:rect r="r" b="b" t="t" l="l"/>
              <a:pathLst>
                <a:path h="180708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07083"/>
                  </a:lnTo>
                  <a:lnTo>
                    <a:pt x="0" y="1807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6940" r="0" b="-96937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5510879" y="91830"/>
            <a:ext cx="2497228" cy="1166206"/>
            <a:chOff x="0" y="0"/>
            <a:chExt cx="3329638" cy="1554942"/>
          </a:xfrm>
        </p:grpSpPr>
        <p:sp>
          <p:nvSpPr>
            <p:cNvPr name="Freeform 5" id="5" descr="Une image contenant Police, texte, Graphique, graphisme  Description générée automatiquement"/>
            <p:cNvSpPr/>
            <p:nvPr/>
          </p:nvSpPr>
          <p:spPr>
            <a:xfrm flipH="false" flipV="false" rot="0">
              <a:off x="0" y="0"/>
              <a:ext cx="3329686" cy="1554988"/>
            </a:xfrm>
            <a:custGeom>
              <a:avLst/>
              <a:gdLst/>
              <a:ahLst/>
              <a:cxnLst/>
              <a:rect r="r" b="b" t="t" l="l"/>
              <a:pathLst>
                <a:path h="1554988" w="3329686">
                  <a:moveTo>
                    <a:pt x="0" y="0"/>
                  </a:moveTo>
                  <a:lnTo>
                    <a:pt x="3329686" y="0"/>
                  </a:lnTo>
                  <a:lnTo>
                    <a:pt x="3329686" y="1554988"/>
                  </a:lnTo>
                  <a:lnTo>
                    <a:pt x="0" y="155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1" b="2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5475" y="103668"/>
            <a:ext cx="2497233" cy="1166208"/>
            <a:chOff x="0" y="0"/>
            <a:chExt cx="3329644" cy="1554944"/>
          </a:xfrm>
        </p:grpSpPr>
        <p:sp>
          <p:nvSpPr>
            <p:cNvPr name="Freeform 7" id="7" descr="Une image contenant Police, texte, Graphique, graphisme  Description générée automatiquement"/>
            <p:cNvSpPr/>
            <p:nvPr/>
          </p:nvSpPr>
          <p:spPr>
            <a:xfrm flipH="false" flipV="false" rot="0">
              <a:off x="0" y="0"/>
              <a:ext cx="3329686" cy="1554988"/>
            </a:xfrm>
            <a:custGeom>
              <a:avLst/>
              <a:gdLst/>
              <a:ahLst/>
              <a:cxnLst/>
              <a:rect r="r" b="b" t="t" l="l"/>
              <a:pathLst>
                <a:path h="1554988" w="3329686">
                  <a:moveTo>
                    <a:pt x="0" y="0"/>
                  </a:moveTo>
                  <a:lnTo>
                    <a:pt x="3329686" y="0"/>
                  </a:lnTo>
                  <a:lnTo>
                    <a:pt x="3329686" y="1554988"/>
                  </a:lnTo>
                  <a:lnTo>
                    <a:pt x="0" y="155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" b="2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841829"/>
            <a:ext cx="5796288" cy="1200816"/>
          </a:xfrm>
          <a:custGeom>
            <a:avLst/>
            <a:gdLst/>
            <a:ahLst/>
            <a:cxnLst/>
            <a:rect r="r" b="b" t="t" l="l"/>
            <a:pathLst>
              <a:path h="1200816" w="5796288">
                <a:moveTo>
                  <a:pt x="0" y="0"/>
                </a:moveTo>
                <a:lnTo>
                  <a:pt x="5796288" y="0"/>
                </a:lnTo>
                <a:lnTo>
                  <a:pt x="5796288" y="1200816"/>
                </a:lnTo>
                <a:lnTo>
                  <a:pt x="0" y="12008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74" t="-23796" r="-623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634546"/>
            <a:ext cx="5796288" cy="5478516"/>
          </a:xfrm>
          <a:custGeom>
            <a:avLst/>
            <a:gdLst/>
            <a:ahLst/>
            <a:cxnLst/>
            <a:rect r="r" b="b" t="t" l="l"/>
            <a:pathLst>
              <a:path h="5478516" w="5796288">
                <a:moveTo>
                  <a:pt x="0" y="0"/>
                </a:moveTo>
                <a:lnTo>
                  <a:pt x="5796288" y="0"/>
                </a:lnTo>
                <a:lnTo>
                  <a:pt x="5796288" y="5478516"/>
                </a:lnTo>
                <a:lnTo>
                  <a:pt x="0" y="54785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580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42300" y="2815617"/>
            <a:ext cx="4235323" cy="6356958"/>
          </a:xfrm>
          <a:custGeom>
            <a:avLst/>
            <a:gdLst/>
            <a:ahLst/>
            <a:cxnLst/>
            <a:rect r="r" b="b" t="t" l="l"/>
            <a:pathLst>
              <a:path h="6356958" w="4235323">
                <a:moveTo>
                  <a:pt x="0" y="0"/>
                </a:moveTo>
                <a:lnTo>
                  <a:pt x="4235323" y="0"/>
                </a:lnTo>
                <a:lnTo>
                  <a:pt x="423532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293878" y="8292878"/>
            <a:ext cx="1994122" cy="1994122"/>
          </a:xfrm>
          <a:custGeom>
            <a:avLst/>
            <a:gdLst/>
            <a:ahLst/>
            <a:cxnLst/>
            <a:rect r="r" b="b" t="t" l="l"/>
            <a:pathLst>
              <a:path h="1994122" w="1994122">
                <a:moveTo>
                  <a:pt x="0" y="0"/>
                </a:moveTo>
                <a:lnTo>
                  <a:pt x="1994122" y="0"/>
                </a:lnTo>
                <a:lnTo>
                  <a:pt x="1994122" y="1994122"/>
                </a:lnTo>
                <a:lnTo>
                  <a:pt x="0" y="19941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24988" y="7978117"/>
            <a:ext cx="1528094" cy="1555877"/>
          </a:xfrm>
          <a:custGeom>
            <a:avLst/>
            <a:gdLst/>
            <a:ahLst/>
            <a:cxnLst/>
            <a:rect r="r" b="b" t="t" l="l"/>
            <a:pathLst>
              <a:path h="1555877" w="1528094">
                <a:moveTo>
                  <a:pt x="0" y="0"/>
                </a:moveTo>
                <a:lnTo>
                  <a:pt x="1528094" y="0"/>
                </a:lnTo>
                <a:lnTo>
                  <a:pt x="1528094" y="1555877"/>
                </a:lnTo>
                <a:lnTo>
                  <a:pt x="0" y="15558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500939" y="189135"/>
            <a:ext cx="11151709" cy="943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AAF Summer University 2025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02462" y="1517808"/>
            <a:ext cx="8083069" cy="1038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true">
                <a:solidFill>
                  <a:srgbClr val="FC841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IDENTIF</a:t>
            </a:r>
            <a:r>
              <a:rPr lang="en-US" sz="60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</a:t>
            </a:r>
            <a:r>
              <a:rPr lang="en-US" sz="6000" b="true">
                <a:solidFill>
                  <a:srgbClr val="0D3A63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ED CHALLENGE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65476" y="4678557"/>
            <a:ext cx="9525" cy="887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355271"/>
            <a:chOff x="0" y="0"/>
            <a:chExt cx="24384000" cy="18070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807083"/>
            </a:xfrm>
            <a:custGeom>
              <a:avLst/>
              <a:gdLst/>
              <a:ahLst/>
              <a:cxnLst/>
              <a:rect r="r" b="b" t="t" l="l"/>
              <a:pathLst>
                <a:path h="180708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07083"/>
                  </a:lnTo>
                  <a:lnTo>
                    <a:pt x="0" y="1807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6940" r="0" b="-96937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5510879" y="91830"/>
            <a:ext cx="2497228" cy="1166206"/>
            <a:chOff x="0" y="0"/>
            <a:chExt cx="3329638" cy="1554942"/>
          </a:xfrm>
        </p:grpSpPr>
        <p:sp>
          <p:nvSpPr>
            <p:cNvPr name="Freeform 5" id="5" descr="Une image contenant Police, texte, Graphique, graphisme  Description générée automatiquement"/>
            <p:cNvSpPr/>
            <p:nvPr/>
          </p:nvSpPr>
          <p:spPr>
            <a:xfrm flipH="false" flipV="false" rot="0">
              <a:off x="0" y="0"/>
              <a:ext cx="3329686" cy="1554988"/>
            </a:xfrm>
            <a:custGeom>
              <a:avLst/>
              <a:gdLst/>
              <a:ahLst/>
              <a:cxnLst/>
              <a:rect r="r" b="b" t="t" l="l"/>
              <a:pathLst>
                <a:path h="1554988" w="3329686">
                  <a:moveTo>
                    <a:pt x="0" y="0"/>
                  </a:moveTo>
                  <a:lnTo>
                    <a:pt x="3329686" y="0"/>
                  </a:lnTo>
                  <a:lnTo>
                    <a:pt x="3329686" y="1554988"/>
                  </a:lnTo>
                  <a:lnTo>
                    <a:pt x="0" y="155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1" b="2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5475" y="103668"/>
            <a:ext cx="2497233" cy="1166208"/>
            <a:chOff x="0" y="0"/>
            <a:chExt cx="3329644" cy="1554944"/>
          </a:xfrm>
        </p:grpSpPr>
        <p:sp>
          <p:nvSpPr>
            <p:cNvPr name="Freeform 7" id="7" descr="Une image contenant Police, texte, Graphique, graphisme  Description générée automatiquement"/>
            <p:cNvSpPr/>
            <p:nvPr/>
          </p:nvSpPr>
          <p:spPr>
            <a:xfrm flipH="false" flipV="false" rot="0">
              <a:off x="0" y="0"/>
              <a:ext cx="3329686" cy="1554988"/>
            </a:xfrm>
            <a:custGeom>
              <a:avLst/>
              <a:gdLst/>
              <a:ahLst/>
              <a:cxnLst/>
              <a:rect r="r" b="b" t="t" l="l"/>
              <a:pathLst>
                <a:path h="1554988" w="3329686">
                  <a:moveTo>
                    <a:pt x="0" y="0"/>
                  </a:moveTo>
                  <a:lnTo>
                    <a:pt x="3329686" y="0"/>
                  </a:lnTo>
                  <a:lnTo>
                    <a:pt x="3329686" y="1554988"/>
                  </a:lnTo>
                  <a:lnTo>
                    <a:pt x="0" y="155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" b="2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828214" y="2556079"/>
            <a:ext cx="10631564" cy="7083279"/>
          </a:xfrm>
          <a:custGeom>
            <a:avLst/>
            <a:gdLst/>
            <a:ahLst/>
            <a:cxnLst/>
            <a:rect r="r" b="b" t="t" l="l"/>
            <a:pathLst>
              <a:path h="7083279" w="10631564">
                <a:moveTo>
                  <a:pt x="0" y="0"/>
                </a:moveTo>
                <a:lnTo>
                  <a:pt x="10631564" y="0"/>
                </a:lnTo>
                <a:lnTo>
                  <a:pt x="10631564" y="7083279"/>
                </a:lnTo>
                <a:lnTo>
                  <a:pt x="0" y="70832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00939" y="189135"/>
            <a:ext cx="11151709" cy="943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AAF Summer University 2025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01671" y="1579762"/>
            <a:ext cx="8884658" cy="184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900" b="true">
                <a:solidFill>
                  <a:srgbClr val="0D3A63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</a:t>
            </a:r>
            <a:r>
              <a:rPr lang="en-US" sz="4900" b="true">
                <a:solidFill>
                  <a:srgbClr val="FC841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</a:t>
            </a:r>
            <a:r>
              <a:rPr lang="en-US" sz="4900" b="true">
                <a:solidFill>
                  <a:srgbClr val="0066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 </a:t>
            </a:r>
          </a:p>
          <a:p>
            <a:pPr algn="ctr">
              <a:lnSpc>
                <a:spcPts val="791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293878" y="8292878"/>
            <a:ext cx="1994122" cy="1994122"/>
          </a:xfrm>
          <a:custGeom>
            <a:avLst/>
            <a:gdLst/>
            <a:ahLst/>
            <a:cxnLst/>
            <a:rect r="r" b="b" t="t" l="l"/>
            <a:pathLst>
              <a:path h="1994122" w="1994122">
                <a:moveTo>
                  <a:pt x="0" y="0"/>
                </a:moveTo>
                <a:lnTo>
                  <a:pt x="1994122" y="0"/>
                </a:lnTo>
                <a:lnTo>
                  <a:pt x="1994122" y="1994122"/>
                </a:lnTo>
                <a:lnTo>
                  <a:pt x="0" y="19941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355271"/>
            <a:chOff x="0" y="0"/>
            <a:chExt cx="24384000" cy="18070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807083"/>
            </a:xfrm>
            <a:custGeom>
              <a:avLst/>
              <a:gdLst/>
              <a:ahLst/>
              <a:cxnLst/>
              <a:rect r="r" b="b" t="t" l="l"/>
              <a:pathLst>
                <a:path h="180708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07083"/>
                  </a:lnTo>
                  <a:lnTo>
                    <a:pt x="0" y="1807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6940" r="0" b="-96937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5510879" y="91830"/>
            <a:ext cx="2497228" cy="1166206"/>
            <a:chOff x="0" y="0"/>
            <a:chExt cx="3329638" cy="1554942"/>
          </a:xfrm>
        </p:grpSpPr>
        <p:sp>
          <p:nvSpPr>
            <p:cNvPr name="Freeform 5" id="5" descr="Une image contenant Police, texte, Graphique, graphisme  Description générée automatiquement"/>
            <p:cNvSpPr/>
            <p:nvPr/>
          </p:nvSpPr>
          <p:spPr>
            <a:xfrm flipH="false" flipV="false" rot="0">
              <a:off x="0" y="0"/>
              <a:ext cx="3329686" cy="1554988"/>
            </a:xfrm>
            <a:custGeom>
              <a:avLst/>
              <a:gdLst/>
              <a:ahLst/>
              <a:cxnLst/>
              <a:rect r="r" b="b" t="t" l="l"/>
              <a:pathLst>
                <a:path h="1554988" w="3329686">
                  <a:moveTo>
                    <a:pt x="0" y="0"/>
                  </a:moveTo>
                  <a:lnTo>
                    <a:pt x="3329686" y="0"/>
                  </a:lnTo>
                  <a:lnTo>
                    <a:pt x="3329686" y="1554988"/>
                  </a:lnTo>
                  <a:lnTo>
                    <a:pt x="0" y="155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1" b="2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5475" y="103668"/>
            <a:ext cx="2497233" cy="1166208"/>
            <a:chOff x="0" y="0"/>
            <a:chExt cx="3329644" cy="1554944"/>
          </a:xfrm>
        </p:grpSpPr>
        <p:sp>
          <p:nvSpPr>
            <p:cNvPr name="Freeform 7" id="7" descr="Une image contenant Police, texte, Graphique, graphisme  Description générée automatiquement"/>
            <p:cNvSpPr/>
            <p:nvPr/>
          </p:nvSpPr>
          <p:spPr>
            <a:xfrm flipH="false" flipV="false" rot="0">
              <a:off x="0" y="0"/>
              <a:ext cx="3329686" cy="1554988"/>
            </a:xfrm>
            <a:custGeom>
              <a:avLst/>
              <a:gdLst/>
              <a:ahLst/>
              <a:cxnLst/>
              <a:rect r="r" b="b" t="t" l="l"/>
              <a:pathLst>
                <a:path h="1554988" w="3329686">
                  <a:moveTo>
                    <a:pt x="0" y="0"/>
                  </a:moveTo>
                  <a:lnTo>
                    <a:pt x="3329686" y="0"/>
                  </a:lnTo>
                  <a:lnTo>
                    <a:pt x="3329686" y="1554988"/>
                  </a:lnTo>
                  <a:lnTo>
                    <a:pt x="0" y="155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" b="2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602717" y="2345315"/>
            <a:ext cx="7694947" cy="7694947"/>
          </a:xfrm>
          <a:custGeom>
            <a:avLst/>
            <a:gdLst/>
            <a:ahLst/>
            <a:cxnLst/>
            <a:rect r="r" b="b" t="t" l="l"/>
            <a:pathLst>
              <a:path h="7694947" w="7694947">
                <a:moveTo>
                  <a:pt x="0" y="0"/>
                </a:moveTo>
                <a:lnTo>
                  <a:pt x="7694947" y="0"/>
                </a:lnTo>
                <a:lnTo>
                  <a:pt x="7694947" y="7694947"/>
                </a:lnTo>
                <a:lnTo>
                  <a:pt x="0" y="7694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057326" y="4045961"/>
            <a:ext cx="1765805" cy="176580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6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389502" y="85679"/>
            <a:ext cx="12121377" cy="943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AAF Summer University 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87519" y="9887862"/>
            <a:ext cx="705971" cy="494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b="true">
                <a:solidFill>
                  <a:srgbClr val="BFBFB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56994" y="1426428"/>
            <a:ext cx="7440670" cy="762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4499" b="true">
                <a:solidFill>
                  <a:srgbClr val="0066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Potential </a:t>
            </a:r>
            <a:r>
              <a:rPr lang="en-US" sz="4499" b="true">
                <a:solidFill>
                  <a:srgbClr val="1108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and Target</a:t>
            </a:r>
            <a:r>
              <a:rPr lang="en-US" sz="44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4499" b="true">
                <a:solidFill>
                  <a:srgbClr val="FC841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Client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01274" y="4614868"/>
            <a:ext cx="1289743" cy="431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FARMER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293878" y="8292878"/>
            <a:ext cx="1994122" cy="1994122"/>
          </a:xfrm>
          <a:custGeom>
            <a:avLst/>
            <a:gdLst/>
            <a:ahLst/>
            <a:cxnLst/>
            <a:rect r="r" b="b" t="t" l="l"/>
            <a:pathLst>
              <a:path h="1994122" w="1994122">
                <a:moveTo>
                  <a:pt x="0" y="0"/>
                </a:moveTo>
                <a:lnTo>
                  <a:pt x="1994122" y="0"/>
                </a:lnTo>
                <a:lnTo>
                  <a:pt x="1994122" y="1994122"/>
                </a:lnTo>
                <a:lnTo>
                  <a:pt x="0" y="19941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355271"/>
            <a:chOff x="0" y="0"/>
            <a:chExt cx="24384000" cy="18070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807083"/>
            </a:xfrm>
            <a:custGeom>
              <a:avLst/>
              <a:gdLst/>
              <a:ahLst/>
              <a:cxnLst/>
              <a:rect r="r" b="b" t="t" l="l"/>
              <a:pathLst>
                <a:path h="180708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07083"/>
                  </a:lnTo>
                  <a:lnTo>
                    <a:pt x="0" y="1807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6940" r="0" b="-96937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5510879" y="91830"/>
            <a:ext cx="2497228" cy="1166206"/>
            <a:chOff x="0" y="0"/>
            <a:chExt cx="3329638" cy="1554942"/>
          </a:xfrm>
        </p:grpSpPr>
        <p:sp>
          <p:nvSpPr>
            <p:cNvPr name="Freeform 5" id="5" descr="Une image contenant Police, texte, Graphique, graphisme  Description générée automatiquement"/>
            <p:cNvSpPr/>
            <p:nvPr/>
          </p:nvSpPr>
          <p:spPr>
            <a:xfrm flipH="false" flipV="false" rot="0">
              <a:off x="0" y="0"/>
              <a:ext cx="3329686" cy="1554988"/>
            </a:xfrm>
            <a:custGeom>
              <a:avLst/>
              <a:gdLst/>
              <a:ahLst/>
              <a:cxnLst/>
              <a:rect r="r" b="b" t="t" l="l"/>
              <a:pathLst>
                <a:path h="1554988" w="3329686">
                  <a:moveTo>
                    <a:pt x="0" y="0"/>
                  </a:moveTo>
                  <a:lnTo>
                    <a:pt x="3329686" y="0"/>
                  </a:lnTo>
                  <a:lnTo>
                    <a:pt x="3329686" y="1554988"/>
                  </a:lnTo>
                  <a:lnTo>
                    <a:pt x="0" y="155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1" b="2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5475" y="103668"/>
            <a:ext cx="2497233" cy="1166208"/>
            <a:chOff x="0" y="0"/>
            <a:chExt cx="3329644" cy="1554944"/>
          </a:xfrm>
        </p:grpSpPr>
        <p:sp>
          <p:nvSpPr>
            <p:cNvPr name="Freeform 7" id="7" descr="Une image contenant Police, texte, Graphique, graphisme  Description générée automatiquement"/>
            <p:cNvSpPr/>
            <p:nvPr/>
          </p:nvSpPr>
          <p:spPr>
            <a:xfrm flipH="false" flipV="false" rot="0">
              <a:off x="0" y="0"/>
              <a:ext cx="3329686" cy="1554988"/>
            </a:xfrm>
            <a:custGeom>
              <a:avLst/>
              <a:gdLst/>
              <a:ahLst/>
              <a:cxnLst/>
              <a:rect r="r" b="b" t="t" l="l"/>
              <a:pathLst>
                <a:path h="1554988" w="3329686">
                  <a:moveTo>
                    <a:pt x="0" y="0"/>
                  </a:moveTo>
                  <a:lnTo>
                    <a:pt x="3329686" y="0"/>
                  </a:lnTo>
                  <a:lnTo>
                    <a:pt x="3329686" y="1554988"/>
                  </a:lnTo>
                  <a:lnTo>
                    <a:pt x="0" y="155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" b="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054376" y="4036699"/>
            <a:ext cx="4705117" cy="470511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94091" y="1570767"/>
            <a:ext cx="1995411" cy="199541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3A6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b="true" sz="30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Sales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557802" y="4399933"/>
            <a:ext cx="3838457" cy="3838457"/>
          </a:xfrm>
          <a:custGeom>
            <a:avLst/>
            <a:gdLst/>
            <a:ahLst/>
            <a:cxnLst/>
            <a:rect r="r" b="b" t="t" l="l"/>
            <a:pathLst>
              <a:path h="3838457" w="3838457">
                <a:moveTo>
                  <a:pt x="0" y="0"/>
                </a:moveTo>
                <a:lnTo>
                  <a:pt x="3838457" y="0"/>
                </a:lnTo>
                <a:lnTo>
                  <a:pt x="3838457" y="3838458"/>
                </a:lnTo>
                <a:lnTo>
                  <a:pt x="0" y="3838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389502" y="85679"/>
            <a:ext cx="12121377" cy="943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AAF Summer University 2025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487519" y="9887862"/>
            <a:ext cx="705971" cy="494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b="true">
                <a:solidFill>
                  <a:srgbClr val="BFBFB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83282" y="1727275"/>
            <a:ext cx="6933817" cy="1009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Source of  income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94091" y="3681367"/>
            <a:ext cx="1995411" cy="2110599"/>
            <a:chOff x="0" y="0"/>
            <a:chExt cx="76844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68440" cy="812800"/>
            </a:xfrm>
            <a:custGeom>
              <a:avLst/>
              <a:gdLst/>
              <a:ahLst/>
              <a:cxnLst/>
              <a:rect r="r" b="b" t="t" l="l"/>
              <a:pathLst>
                <a:path h="812800" w="768440">
                  <a:moveTo>
                    <a:pt x="384220" y="0"/>
                  </a:moveTo>
                  <a:cubicBezTo>
                    <a:pt x="172021" y="0"/>
                    <a:pt x="0" y="181951"/>
                    <a:pt x="0" y="406400"/>
                  </a:cubicBezTo>
                  <a:cubicBezTo>
                    <a:pt x="0" y="630849"/>
                    <a:pt x="172021" y="812800"/>
                    <a:pt x="384220" y="812800"/>
                  </a:cubicBezTo>
                  <a:cubicBezTo>
                    <a:pt x="596419" y="812800"/>
                    <a:pt x="768440" y="630849"/>
                    <a:pt x="768440" y="406400"/>
                  </a:cubicBezTo>
                  <a:cubicBezTo>
                    <a:pt x="768440" y="181951"/>
                    <a:pt x="596419" y="0"/>
                    <a:pt x="384220" y="0"/>
                  </a:cubicBezTo>
                  <a:close/>
                </a:path>
              </a:pathLst>
            </a:custGeom>
            <a:solidFill>
              <a:srgbClr val="0D3A6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2041" y="19050"/>
              <a:ext cx="624358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b="true" sz="26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Maintenance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94091" y="5904748"/>
            <a:ext cx="2110599" cy="211059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3A6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Subscription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94091" y="8060876"/>
            <a:ext cx="2110599" cy="2110599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3A63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Rental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 flipH="true" flipV="true">
            <a:off x="4109674" y="2994356"/>
            <a:ext cx="8007679" cy="3325734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AutoShape 28" id="28"/>
          <p:cNvSpPr/>
          <p:nvPr/>
        </p:nvSpPr>
        <p:spPr>
          <a:xfrm flipH="true" flipV="true">
            <a:off x="4109674" y="4736667"/>
            <a:ext cx="7878500" cy="1571314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AutoShape 29" id="29"/>
          <p:cNvSpPr/>
          <p:nvPr/>
        </p:nvSpPr>
        <p:spPr>
          <a:xfrm flipH="true">
            <a:off x="4109674" y="6257161"/>
            <a:ext cx="7940921" cy="702887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AutoShape 30" id="30"/>
          <p:cNvSpPr/>
          <p:nvPr/>
        </p:nvSpPr>
        <p:spPr>
          <a:xfrm flipH="true">
            <a:off x="4109674" y="6337941"/>
            <a:ext cx="8014328" cy="2778234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16293878" y="8292878"/>
            <a:ext cx="1994122" cy="1994122"/>
          </a:xfrm>
          <a:custGeom>
            <a:avLst/>
            <a:gdLst/>
            <a:ahLst/>
            <a:cxnLst/>
            <a:rect r="r" b="b" t="t" l="l"/>
            <a:pathLst>
              <a:path h="1994122" w="1994122">
                <a:moveTo>
                  <a:pt x="0" y="0"/>
                </a:moveTo>
                <a:lnTo>
                  <a:pt x="1994122" y="0"/>
                </a:lnTo>
                <a:lnTo>
                  <a:pt x="1994122" y="1994122"/>
                </a:lnTo>
                <a:lnTo>
                  <a:pt x="0" y="19941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355271"/>
            <a:chOff x="0" y="0"/>
            <a:chExt cx="24384000" cy="18070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807083"/>
            </a:xfrm>
            <a:custGeom>
              <a:avLst/>
              <a:gdLst/>
              <a:ahLst/>
              <a:cxnLst/>
              <a:rect r="r" b="b" t="t" l="l"/>
              <a:pathLst>
                <a:path h="180708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07083"/>
                  </a:lnTo>
                  <a:lnTo>
                    <a:pt x="0" y="1807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6940" r="0" b="-96937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634944" y="189135"/>
            <a:ext cx="12521090" cy="943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AAF Summer University 2025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5510879" y="91830"/>
            <a:ext cx="2497228" cy="1166206"/>
            <a:chOff x="0" y="0"/>
            <a:chExt cx="3329638" cy="1554942"/>
          </a:xfrm>
        </p:grpSpPr>
        <p:sp>
          <p:nvSpPr>
            <p:cNvPr name="Freeform 6" id="6" descr="Une image contenant Police, texte, Graphique, graphisme  Description générée automatiquement"/>
            <p:cNvSpPr/>
            <p:nvPr/>
          </p:nvSpPr>
          <p:spPr>
            <a:xfrm flipH="false" flipV="false" rot="0">
              <a:off x="0" y="0"/>
              <a:ext cx="3329686" cy="1554988"/>
            </a:xfrm>
            <a:custGeom>
              <a:avLst/>
              <a:gdLst/>
              <a:ahLst/>
              <a:cxnLst/>
              <a:rect r="r" b="b" t="t" l="l"/>
              <a:pathLst>
                <a:path h="1554988" w="3329686">
                  <a:moveTo>
                    <a:pt x="0" y="0"/>
                  </a:moveTo>
                  <a:lnTo>
                    <a:pt x="3329686" y="0"/>
                  </a:lnTo>
                  <a:lnTo>
                    <a:pt x="3329686" y="1554988"/>
                  </a:lnTo>
                  <a:lnTo>
                    <a:pt x="0" y="155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" b="2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45475" y="103668"/>
            <a:ext cx="2497233" cy="1166208"/>
            <a:chOff x="0" y="0"/>
            <a:chExt cx="3329644" cy="1554944"/>
          </a:xfrm>
        </p:grpSpPr>
        <p:sp>
          <p:nvSpPr>
            <p:cNvPr name="Freeform 8" id="8" descr="Une image contenant Police, texte, Graphique, graphisme  Description générée automatiquement"/>
            <p:cNvSpPr/>
            <p:nvPr/>
          </p:nvSpPr>
          <p:spPr>
            <a:xfrm flipH="false" flipV="false" rot="0">
              <a:off x="0" y="0"/>
              <a:ext cx="3329686" cy="1554988"/>
            </a:xfrm>
            <a:custGeom>
              <a:avLst/>
              <a:gdLst/>
              <a:ahLst/>
              <a:cxnLst/>
              <a:rect r="r" b="b" t="t" l="l"/>
              <a:pathLst>
                <a:path h="1554988" w="3329686">
                  <a:moveTo>
                    <a:pt x="0" y="0"/>
                  </a:moveTo>
                  <a:lnTo>
                    <a:pt x="3329686" y="0"/>
                  </a:lnTo>
                  <a:lnTo>
                    <a:pt x="3329686" y="1554988"/>
                  </a:lnTo>
                  <a:lnTo>
                    <a:pt x="0" y="155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1" b="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23176" y="2725284"/>
            <a:ext cx="7041649" cy="7041649"/>
          </a:xfrm>
          <a:custGeom>
            <a:avLst/>
            <a:gdLst/>
            <a:ahLst/>
            <a:cxnLst/>
            <a:rect r="r" b="b" t="t" l="l"/>
            <a:pathLst>
              <a:path h="7041649" w="7041649">
                <a:moveTo>
                  <a:pt x="0" y="0"/>
                </a:moveTo>
                <a:lnTo>
                  <a:pt x="7041648" y="0"/>
                </a:lnTo>
                <a:lnTo>
                  <a:pt x="7041648" y="7041649"/>
                </a:lnTo>
                <a:lnTo>
                  <a:pt x="0" y="70416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56904" y="1592616"/>
            <a:ext cx="13174192" cy="80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b="true" sz="4800">
                <a:solidFill>
                  <a:srgbClr val="FC841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Adde</a:t>
            </a:r>
            <a:r>
              <a:rPr lang="en-US" b="true" sz="4800">
                <a:solidFill>
                  <a:srgbClr val="11080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 value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293878" y="8292878"/>
            <a:ext cx="1994122" cy="1994122"/>
          </a:xfrm>
          <a:custGeom>
            <a:avLst/>
            <a:gdLst/>
            <a:ahLst/>
            <a:cxnLst/>
            <a:rect r="r" b="b" t="t" l="l"/>
            <a:pathLst>
              <a:path h="1994122" w="1994122">
                <a:moveTo>
                  <a:pt x="0" y="0"/>
                </a:moveTo>
                <a:lnTo>
                  <a:pt x="1994122" y="0"/>
                </a:lnTo>
                <a:lnTo>
                  <a:pt x="1994122" y="1994122"/>
                </a:lnTo>
                <a:lnTo>
                  <a:pt x="0" y="19941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355271"/>
            <a:chOff x="0" y="0"/>
            <a:chExt cx="24384000" cy="18070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807083"/>
            </a:xfrm>
            <a:custGeom>
              <a:avLst/>
              <a:gdLst/>
              <a:ahLst/>
              <a:cxnLst/>
              <a:rect r="r" b="b" t="t" l="l"/>
              <a:pathLst>
                <a:path h="180708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07083"/>
                  </a:lnTo>
                  <a:lnTo>
                    <a:pt x="0" y="1807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6940" r="0" b="-96937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735142" y="85679"/>
            <a:ext cx="12121377" cy="943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AAF Summer University 2025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5510879" y="91830"/>
            <a:ext cx="2497228" cy="1166206"/>
            <a:chOff x="0" y="0"/>
            <a:chExt cx="3329638" cy="1554942"/>
          </a:xfrm>
        </p:grpSpPr>
        <p:sp>
          <p:nvSpPr>
            <p:cNvPr name="Freeform 6" id="6" descr="Une image contenant Police, texte, Graphique, graphisme  Description générée automatiquement"/>
            <p:cNvSpPr/>
            <p:nvPr/>
          </p:nvSpPr>
          <p:spPr>
            <a:xfrm flipH="false" flipV="false" rot="0">
              <a:off x="0" y="0"/>
              <a:ext cx="3329686" cy="1554988"/>
            </a:xfrm>
            <a:custGeom>
              <a:avLst/>
              <a:gdLst/>
              <a:ahLst/>
              <a:cxnLst/>
              <a:rect r="r" b="b" t="t" l="l"/>
              <a:pathLst>
                <a:path h="1554988" w="3329686">
                  <a:moveTo>
                    <a:pt x="0" y="0"/>
                  </a:moveTo>
                  <a:lnTo>
                    <a:pt x="3329686" y="0"/>
                  </a:lnTo>
                  <a:lnTo>
                    <a:pt x="3329686" y="1554988"/>
                  </a:lnTo>
                  <a:lnTo>
                    <a:pt x="0" y="155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1" b="2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45475" y="103668"/>
            <a:ext cx="2497233" cy="1166208"/>
            <a:chOff x="0" y="0"/>
            <a:chExt cx="3329644" cy="1554944"/>
          </a:xfrm>
        </p:grpSpPr>
        <p:sp>
          <p:nvSpPr>
            <p:cNvPr name="Freeform 8" id="8" descr="Une image contenant Police, texte, Graphique, graphisme  Description générée automatiquement"/>
            <p:cNvSpPr/>
            <p:nvPr/>
          </p:nvSpPr>
          <p:spPr>
            <a:xfrm flipH="false" flipV="false" rot="0">
              <a:off x="0" y="0"/>
              <a:ext cx="3329686" cy="1554988"/>
            </a:xfrm>
            <a:custGeom>
              <a:avLst/>
              <a:gdLst/>
              <a:ahLst/>
              <a:cxnLst/>
              <a:rect r="r" b="b" t="t" l="l"/>
              <a:pathLst>
                <a:path h="1554988" w="3329686">
                  <a:moveTo>
                    <a:pt x="0" y="0"/>
                  </a:moveTo>
                  <a:lnTo>
                    <a:pt x="3329686" y="0"/>
                  </a:lnTo>
                  <a:lnTo>
                    <a:pt x="3329686" y="1554988"/>
                  </a:lnTo>
                  <a:lnTo>
                    <a:pt x="0" y="155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" b="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106355" y="2779594"/>
            <a:ext cx="10075289" cy="6716860"/>
          </a:xfrm>
          <a:custGeom>
            <a:avLst/>
            <a:gdLst/>
            <a:ahLst/>
            <a:cxnLst/>
            <a:rect r="r" b="b" t="t" l="l"/>
            <a:pathLst>
              <a:path h="6716860" w="10075289">
                <a:moveTo>
                  <a:pt x="0" y="0"/>
                </a:moveTo>
                <a:lnTo>
                  <a:pt x="10075290" y="0"/>
                </a:lnTo>
                <a:lnTo>
                  <a:pt x="1007529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318316" y="4520540"/>
            <a:ext cx="1617485" cy="161748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397640" y="6760426"/>
            <a:ext cx="1458837" cy="145883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268209" y="4636742"/>
            <a:ext cx="2114246" cy="2123685"/>
          </a:xfrm>
          <a:custGeom>
            <a:avLst/>
            <a:gdLst/>
            <a:ahLst/>
            <a:cxnLst/>
            <a:rect r="r" b="b" t="t" l="l"/>
            <a:pathLst>
              <a:path h="2123685" w="2114246">
                <a:moveTo>
                  <a:pt x="0" y="0"/>
                </a:moveTo>
                <a:lnTo>
                  <a:pt x="2114246" y="0"/>
                </a:lnTo>
                <a:lnTo>
                  <a:pt x="2114246" y="2123684"/>
                </a:lnTo>
                <a:lnTo>
                  <a:pt x="0" y="21236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14735" y="1449129"/>
            <a:ext cx="2893373" cy="2893373"/>
          </a:xfrm>
          <a:custGeom>
            <a:avLst/>
            <a:gdLst/>
            <a:ahLst/>
            <a:cxnLst/>
            <a:rect r="r" b="b" t="t" l="l"/>
            <a:pathLst>
              <a:path h="2893373" w="2893373">
                <a:moveTo>
                  <a:pt x="0" y="0"/>
                </a:moveTo>
                <a:lnTo>
                  <a:pt x="2893373" y="0"/>
                </a:lnTo>
                <a:lnTo>
                  <a:pt x="2893373" y="2893373"/>
                </a:lnTo>
                <a:lnTo>
                  <a:pt x="0" y="28933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905545" y="4342502"/>
            <a:ext cx="2895858" cy="2489002"/>
          </a:xfrm>
          <a:custGeom>
            <a:avLst/>
            <a:gdLst/>
            <a:ahLst/>
            <a:cxnLst/>
            <a:rect r="r" b="b" t="t" l="l"/>
            <a:pathLst>
              <a:path h="2489002" w="2895858">
                <a:moveTo>
                  <a:pt x="0" y="0"/>
                </a:moveTo>
                <a:lnTo>
                  <a:pt x="2895858" y="0"/>
                </a:lnTo>
                <a:lnTo>
                  <a:pt x="2895858" y="2489002"/>
                </a:lnTo>
                <a:lnTo>
                  <a:pt x="0" y="2489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784528" y="1593195"/>
            <a:ext cx="2330207" cy="2330207"/>
          </a:xfrm>
          <a:custGeom>
            <a:avLst/>
            <a:gdLst/>
            <a:ahLst/>
            <a:cxnLst/>
            <a:rect r="r" b="b" t="t" l="l"/>
            <a:pathLst>
              <a:path h="2330207" w="2330207">
                <a:moveTo>
                  <a:pt x="0" y="0"/>
                </a:moveTo>
                <a:lnTo>
                  <a:pt x="2330207" y="0"/>
                </a:lnTo>
                <a:lnTo>
                  <a:pt x="2330207" y="2330207"/>
                </a:lnTo>
                <a:lnTo>
                  <a:pt x="0" y="23302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865358" y="7250604"/>
            <a:ext cx="3982322" cy="2308397"/>
          </a:xfrm>
          <a:custGeom>
            <a:avLst/>
            <a:gdLst/>
            <a:ahLst/>
            <a:cxnLst/>
            <a:rect r="r" b="b" t="t" l="l"/>
            <a:pathLst>
              <a:path h="2308397" w="3982322">
                <a:moveTo>
                  <a:pt x="0" y="0"/>
                </a:moveTo>
                <a:lnTo>
                  <a:pt x="3982323" y="0"/>
                </a:lnTo>
                <a:lnTo>
                  <a:pt x="3982323" y="2308397"/>
                </a:lnTo>
                <a:lnTo>
                  <a:pt x="0" y="23083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364450" y="1685381"/>
            <a:ext cx="5559097" cy="1094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MARKET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63547" y="2989770"/>
            <a:ext cx="2960904" cy="762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4499" b="true">
                <a:solidFill>
                  <a:srgbClr val="FC841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Comp</a:t>
            </a:r>
            <a:r>
              <a:rPr lang="en-US" sz="4499" b="true">
                <a:solidFill>
                  <a:srgbClr val="0066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etit</a:t>
            </a:r>
            <a:r>
              <a:rPr lang="en-US" sz="4499" b="true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ors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0" y="8219263"/>
            <a:ext cx="1994122" cy="1994122"/>
          </a:xfrm>
          <a:custGeom>
            <a:avLst/>
            <a:gdLst/>
            <a:ahLst/>
            <a:cxnLst/>
            <a:rect r="r" b="b" t="t" l="l"/>
            <a:pathLst>
              <a:path h="1994122" w="1994122">
                <a:moveTo>
                  <a:pt x="0" y="0"/>
                </a:moveTo>
                <a:lnTo>
                  <a:pt x="1994122" y="0"/>
                </a:lnTo>
                <a:lnTo>
                  <a:pt x="1994122" y="1994122"/>
                </a:lnTo>
                <a:lnTo>
                  <a:pt x="0" y="19941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355271"/>
            <a:chOff x="0" y="0"/>
            <a:chExt cx="24384000" cy="18070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807083"/>
            </a:xfrm>
            <a:custGeom>
              <a:avLst/>
              <a:gdLst/>
              <a:ahLst/>
              <a:cxnLst/>
              <a:rect r="r" b="b" t="t" l="l"/>
              <a:pathLst>
                <a:path h="1807083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07083"/>
                  </a:lnTo>
                  <a:lnTo>
                    <a:pt x="0" y="1807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6940" r="0" b="-96937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5510879" y="91830"/>
            <a:ext cx="2497228" cy="1166206"/>
            <a:chOff x="0" y="0"/>
            <a:chExt cx="3329638" cy="1554942"/>
          </a:xfrm>
        </p:grpSpPr>
        <p:sp>
          <p:nvSpPr>
            <p:cNvPr name="Freeform 5" id="5" descr="Une image contenant Police, texte, Graphique, graphisme  Description générée automatiquement"/>
            <p:cNvSpPr/>
            <p:nvPr/>
          </p:nvSpPr>
          <p:spPr>
            <a:xfrm flipH="false" flipV="false" rot="0">
              <a:off x="0" y="0"/>
              <a:ext cx="3329686" cy="1554988"/>
            </a:xfrm>
            <a:custGeom>
              <a:avLst/>
              <a:gdLst/>
              <a:ahLst/>
              <a:cxnLst/>
              <a:rect r="r" b="b" t="t" l="l"/>
              <a:pathLst>
                <a:path h="1554988" w="3329686">
                  <a:moveTo>
                    <a:pt x="0" y="0"/>
                  </a:moveTo>
                  <a:lnTo>
                    <a:pt x="3329686" y="0"/>
                  </a:lnTo>
                  <a:lnTo>
                    <a:pt x="3329686" y="1554988"/>
                  </a:lnTo>
                  <a:lnTo>
                    <a:pt x="0" y="155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" b="2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5475" y="103668"/>
            <a:ext cx="2497233" cy="1166208"/>
            <a:chOff x="0" y="0"/>
            <a:chExt cx="3329644" cy="1554944"/>
          </a:xfrm>
        </p:grpSpPr>
        <p:sp>
          <p:nvSpPr>
            <p:cNvPr name="Freeform 7" id="7" descr="Une image contenant Police, texte, Graphique, graphisme  Description générée automatiquement"/>
            <p:cNvSpPr/>
            <p:nvPr/>
          </p:nvSpPr>
          <p:spPr>
            <a:xfrm flipH="false" flipV="false" rot="0">
              <a:off x="0" y="0"/>
              <a:ext cx="3329686" cy="1554988"/>
            </a:xfrm>
            <a:custGeom>
              <a:avLst/>
              <a:gdLst/>
              <a:ahLst/>
              <a:cxnLst/>
              <a:rect r="r" b="b" t="t" l="l"/>
              <a:pathLst>
                <a:path h="1554988" w="3329686">
                  <a:moveTo>
                    <a:pt x="0" y="0"/>
                  </a:moveTo>
                  <a:lnTo>
                    <a:pt x="3329686" y="0"/>
                  </a:lnTo>
                  <a:lnTo>
                    <a:pt x="3329686" y="1554988"/>
                  </a:lnTo>
                  <a:lnTo>
                    <a:pt x="0" y="1554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1" b="2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172282" y="1822865"/>
            <a:ext cx="8219644" cy="7943436"/>
          </a:xfrm>
          <a:custGeom>
            <a:avLst/>
            <a:gdLst/>
            <a:ahLst/>
            <a:cxnLst/>
            <a:rect r="r" b="b" t="t" l="l"/>
            <a:pathLst>
              <a:path h="7943436" w="8219644">
                <a:moveTo>
                  <a:pt x="0" y="0"/>
                </a:moveTo>
                <a:lnTo>
                  <a:pt x="8219644" y="0"/>
                </a:lnTo>
                <a:lnTo>
                  <a:pt x="8219644" y="7943436"/>
                </a:lnTo>
                <a:lnTo>
                  <a:pt x="0" y="79434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738" r="0" b="-173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68741" y="189135"/>
            <a:ext cx="11084910" cy="943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AAF Summer University 2025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293878" y="8292878"/>
            <a:ext cx="1994122" cy="1994122"/>
          </a:xfrm>
          <a:custGeom>
            <a:avLst/>
            <a:gdLst/>
            <a:ahLst/>
            <a:cxnLst/>
            <a:rect r="r" b="b" t="t" l="l"/>
            <a:pathLst>
              <a:path h="1994122" w="1994122">
                <a:moveTo>
                  <a:pt x="0" y="0"/>
                </a:moveTo>
                <a:lnTo>
                  <a:pt x="1994122" y="0"/>
                </a:lnTo>
                <a:lnTo>
                  <a:pt x="1994122" y="1994122"/>
                </a:lnTo>
                <a:lnTo>
                  <a:pt x="0" y="19941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DAGulWdXCt0</dc:identifier>
  <dcterms:modified xsi:type="dcterms:W3CDTF">2011-08-01T06:04:30Z</dcterms:modified>
  <cp:revision>1</cp:revision>
  <dc:title>AAFSU2025_Entrepreneurship_ISIchallengeTemplateFinal.pptx</dc:title>
</cp:coreProperties>
</file>